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10"/>
  </p:notesMasterIdLst>
  <p:handoutMasterIdLst>
    <p:handoutMasterId r:id="rId11"/>
  </p:handoutMasterIdLst>
  <p:sldIdLst>
    <p:sldId id="280" r:id="rId8"/>
    <p:sldId id="282" r:id="rId9"/>
  </p:sldIdLst>
  <p:sldSz cx="9144000" cy="5143500" type="screen16x9"/>
  <p:notesSz cx="7010400" cy="9296400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200160-17D4-43AC-B7F6-60AA0FA1C042}" v="1" dt="2025-01-30T10:59:14.3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38" d="100"/>
          <a:sy n="138" d="100"/>
        </p:scale>
        <p:origin x="3078" y="156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varez, Luis" userId="e161232d-2f7c-499c-9ade-275e2793522e" providerId="ADAL" clId="{14200160-17D4-43AC-B7F6-60AA0FA1C042}"/>
    <pc:docChg chg="modSld modNotesMaster modHandout">
      <pc:chgData name="Alvarez, Luis" userId="e161232d-2f7c-499c-9ade-275e2793522e" providerId="ADAL" clId="{14200160-17D4-43AC-B7F6-60AA0FA1C042}" dt="2025-01-30T10:59:14.334" v="49"/>
      <pc:docMkLst>
        <pc:docMk/>
      </pc:docMkLst>
      <pc:sldChg chg="modSp mod">
        <pc:chgData name="Alvarez, Luis" userId="e161232d-2f7c-499c-9ade-275e2793522e" providerId="ADAL" clId="{14200160-17D4-43AC-B7F6-60AA0FA1C042}" dt="2025-01-19T14:32:43.198" v="29" actId="20577"/>
        <pc:sldMkLst>
          <pc:docMk/>
          <pc:sldMk cId="762042272" sldId="280"/>
        </pc:sldMkLst>
        <pc:spChg chg="mod">
          <ac:chgData name="Alvarez, Luis" userId="e161232d-2f7c-499c-9ade-275e2793522e" providerId="ADAL" clId="{14200160-17D4-43AC-B7F6-60AA0FA1C042}" dt="2025-01-19T14:32:43.198" v="29" actId="20577"/>
          <ac:spMkLst>
            <pc:docMk/>
            <pc:sldMk cId="762042272" sldId="280"/>
            <ac:spMk id="5" creationId="{D6AF3F50-88E7-415D-2061-0A6D4A488737}"/>
          </ac:spMkLst>
        </pc:spChg>
      </pc:sldChg>
      <pc:sldChg chg="modSp mod">
        <pc:chgData name="Alvarez, Luis" userId="e161232d-2f7c-499c-9ade-275e2793522e" providerId="ADAL" clId="{14200160-17D4-43AC-B7F6-60AA0FA1C042}" dt="2025-01-19T14:33:42.623" v="48" actId="20577"/>
        <pc:sldMkLst>
          <pc:docMk/>
          <pc:sldMk cId="2867152607" sldId="282"/>
        </pc:sldMkLst>
        <pc:spChg chg="mod">
          <ac:chgData name="Alvarez, Luis" userId="e161232d-2f7c-499c-9ade-275e2793522e" providerId="ADAL" clId="{14200160-17D4-43AC-B7F6-60AA0FA1C042}" dt="2025-01-19T14:33:19.033" v="32" actId="1076"/>
          <ac:spMkLst>
            <pc:docMk/>
            <pc:sldMk cId="2867152607" sldId="282"/>
            <ac:spMk id="6" creationId="{309F39BE-1298-A884-317A-8D7A79CA2A36}"/>
          </ac:spMkLst>
        </pc:spChg>
        <pc:spChg chg="mod">
          <ac:chgData name="Alvarez, Luis" userId="e161232d-2f7c-499c-9ade-275e2793522e" providerId="ADAL" clId="{14200160-17D4-43AC-B7F6-60AA0FA1C042}" dt="2025-01-19T14:33:12.548" v="30" actId="1076"/>
          <ac:spMkLst>
            <pc:docMk/>
            <pc:sldMk cId="2867152607" sldId="282"/>
            <ac:spMk id="11" creationId="{A763C090-9E56-D211-2BD9-855209E2FD38}"/>
          </ac:spMkLst>
        </pc:spChg>
      </pc:sldChg>
    </pc:docChg>
  </pc:docChgLst>
  <pc:docChgLst>
    <pc:chgData name="Alvarez, Luis" userId="e161232d-2f7c-499c-9ade-275e2793522e" providerId="ADAL" clId="{2D00A4BD-0E3D-49F0-9379-444048E00B4A}"/>
    <pc:docChg chg="custSel modSld">
      <pc:chgData name="Alvarez, Luis" userId="e161232d-2f7c-499c-9ade-275e2793522e" providerId="ADAL" clId="{2D00A4BD-0E3D-49F0-9379-444048E00B4A}" dt="2025-01-30T12:43:21.168" v="234" actId="1076"/>
      <pc:docMkLst>
        <pc:docMk/>
      </pc:docMkLst>
      <pc:sldChg chg="addSp delSp modSp mod">
        <pc:chgData name="Alvarez, Luis" userId="e161232d-2f7c-499c-9ade-275e2793522e" providerId="ADAL" clId="{2D00A4BD-0E3D-49F0-9379-444048E00B4A}" dt="2025-01-30T12:43:21.168" v="234" actId="1076"/>
        <pc:sldMkLst>
          <pc:docMk/>
          <pc:sldMk cId="762042272" sldId="280"/>
        </pc:sldMkLst>
        <pc:spChg chg="mod">
          <ac:chgData name="Alvarez, Luis" userId="e161232d-2f7c-499c-9ade-275e2793522e" providerId="ADAL" clId="{2D00A4BD-0E3D-49F0-9379-444048E00B4A}" dt="2025-01-30T11:59:11.218" v="1" actId="20577"/>
          <ac:spMkLst>
            <pc:docMk/>
            <pc:sldMk cId="762042272" sldId="280"/>
            <ac:spMk id="5" creationId="{D6AF3F50-88E7-415D-2061-0A6D4A488737}"/>
          </ac:spMkLst>
        </pc:spChg>
        <pc:picChg chg="add del mod">
          <ac:chgData name="Alvarez, Luis" userId="e161232d-2f7c-499c-9ade-275e2793522e" providerId="ADAL" clId="{2D00A4BD-0E3D-49F0-9379-444048E00B4A}" dt="2025-01-30T12:27:33.681" v="165" actId="478"/>
          <ac:picMkLst>
            <pc:docMk/>
            <pc:sldMk cId="762042272" sldId="280"/>
            <ac:picMk id="3" creationId="{293D9A3E-52D7-6B42-06A6-FA0D507D35E0}"/>
          </ac:picMkLst>
        </pc:picChg>
        <pc:picChg chg="add mod">
          <ac:chgData name="Alvarez, Luis" userId="e161232d-2f7c-499c-9ade-275e2793522e" providerId="ADAL" clId="{2D00A4BD-0E3D-49F0-9379-444048E00B4A}" dt="2025-01-30T12:43:21.168" v="234" actId="1076"/>
          <ac:picMkLst>
            <pc:docMk/>
            <pc:sldMk cId="762042272" sldId="280"/>
            <ac:picMk id="3" creationId="{504A0175-C9DE-7B9D-93ED-3ED6F6ACD434}"/>
          </ac:picMkLst>
        </pc:picChg>
        <pc:picChg chg="del">
          <ac:chgData name="Alvarez, Luis" userId="e161232d-2f7c-499c-9ade-275e2793522e" providerId="ADAL" clId="{2D00A4BD-0E3D-49F0-9379-444048E00B4A}" dt="2025-01-30T11:59:12.640" v="2" actId="478"/>
          <ac:picMkLst>
            <pc:docMk/>
            <pc:sldMk cId="762042272" sldId="280"/>
            <ac:picMk id="6" creationId="{8ADB7913-7D8F-64A4-C926-7AA6E08F581C}"/>
          </ac:picMkLst>
        </pc:picChg>
        <pc:picChg chg="add del mod">
          <ac:chgData name="Alvarez, Luis" userId="e161232d-2f7c-499c-9ade-275e2793522e" providerId="ADAL" clId="{2D00A4BD-0E3D-49F0-9379-444048E00B4A}" dt="2025-01-30T12:43:15.399" v="232" actId="478"/>
          <ac:picMkLst>
            <pc:docMk/>
            <pc:sldMk cId="762042272" sldId="280"/>
            <ac:picMk id="7" creationId="{958A1B56-800C-B46F-479D-F548BB126AC6}"/>
          </ac:picMkLst>
        </pc:picChg>
      </pc:sldChg>
      <pc:sldChg chg="addSp delSp modSp mod">
        <pc:chgData name="Alvarez, Luis" userId="e161232d-2f7c-499c-9ade-275e2793522e" providerId="ADAL" clId="{2D00A4BD-0E3D-49F0-9379-444048E00B4A}" dt="2025-01-30T12:42:18.432" v="231" actId="20577"/>
        <pc:sldMkLst>
          <pc:docMk/>
          <pc:sldMk cId="2867152607" sldId="282"/>
        </pc:sldMkLst>
        <pc:spChg chg="mod">
          <ac:chgData name="Alvarez, Luis" userId="e161232d-2f7c-499c-9ade-275e2793522e" providerId="ADAL" clId="{2D00A4BD-0E3D-49F0-9379-444048E00B4A}" dt="2025-01-30T11:59:23.152" v="22" actId="20577"/>
          <ac:spMkLst>
            <pc:docMk/>
            <pc:sldMk cId="2867152607" sldId="282"/>
            <ac:spMk id="5" creationId="{72E5FBD6-31A3-2159-B807-F72A143D51D5}"/>
          </ac:spMkLst>
        </pc:spChg>
        <pc:spChg chg="mod">
          <ac:chgData name="Alvarez, Luis" userId="e161232d-2f7c-499c-9ade-275e2793522e" providerId="ADAL" clId="{2D00A4BD-0E3D-49F0-9379-444048E00B4A}" dt="2025-01-30T12:12:54.272" v="106" actId="1076"/>
          <ac:spMkLst>
            <pc:docMk/>
            <pc:sldMk cId="2867152607" sldId="282"/>
            <ac:spMk id="6" creationId="{309F39BE-1298-A884-317A-8D7A79CA2A36}"/>
          </ac:spMkLst>
        </pc:spChg>
        <pc:spChg chg="del">
          <ac:chgData name="Alvarez, Luis" userId="e161232d-2f7c-499c-9ade-275e2793522e" providerId="ADAL" clId="{2D00A4BD-0E3D-49F0-9379-444048E00B4A}" dt="2025-01-30T11:59:39.130" v="32" actId="478"/>
          <ac:spMkLst>
            <pc:docMk/>
            <pc:sldMk cId="2867152607" sldId="282"/>
            <ac:spMk id="8" creationId="{C1C75FF5-6C9C-6773-B64F-44BBEB8127F4}"/>
          </ac:spMkLst>
        </pc:spChg>
        <pc:spChg chg="mod">
          <ac:chgData name="Alvarez, Luis" userId="e161232d-2f7c-499c-9ade-275e2793522e" providerId="ADAL" clId="{2D00A4BD-0E3D-49F0-9379-444048E00B4A}" dt="2025-01-30T12:12:37.334" v="101" actId="255"/>
          <ac:spMkLst>
            <pc:docMk/>
            <pc:sldMk cId="2867152607" sldId="282"/>
            <ac:spMk id="9" creationId="{B3B24638-DA50-BF33-F806-B7EB6FB5ADD2}"/>
          </ac:spMkLst>
        </pc:spChg>
        <pc:spChg chg="del">
          <ac:chgData name="Alvarez, Luis" userId="e161232d-2f7c-499c-9ade-275e2793522e" providerId="ADAL" clId="{2D00A4BD-0E3D-49F0-9379-444048E00B4A}" dt="2025-01-30T11:59:31.511" v="29" actId="478"/>
          <ac:spMkLst>
            <pc:docMk/>
            <pc:sldMk cId="2867152607" sldId="282"/>
            <ac:spMk id="10" creationId="{A9E7EAB8-A2DC-1A6F-7BCE-580CE0DE4EBC}"/>
          </ac:spMkLst>
        </pc:spChg>
        <pc:spChg chg="mod">
          <ac:chgData name="Alvarez, Luis" userId="e161232d-2f7c-499c-9ade-275e2793522e" providerId="ADAL" clId="{2D00A4BD-0E3D-49F0-9379-444048E00B4A}" dt="2025-01-30T12:42:18.432" v="231" actId="20577"/>
          <ac:spMkLst>
            <pc:docMk/>
            <pc:sldMk cId="2867152607" sldId="282"/>
            <ac:spMk id="11" creationId="{A763C090-9E56-D211-2BD9-855209E2FD38}"/>
          </ac:spMkLst>
        </pc:spChg>
        <pc:spChg chg="del">
          <ac:chgData name="Alvarez, Luis" userId="e161232d-2f7c-499c-9ade-275e2793522e" providerId="ADAL" clId="{2D00A4BD-0E3D-49F0-9379-444048E00B4A}" dt="2025-01-30T11:59:33.170" v="30" actId="478"/>
          <ac:spMkLst>
            <pc:docMk/>
            <pc:sldMk cId="2867152607" sldId="282"/>
            <ac:spMk id="17" creationId="{6A25D580-558A-ACB3-9FF6-04A90B3713ED}"/>
          </ac:spMkLst>
        </pc:spChg>
        <pc:spChg chg="del">
          <ac:chgData name="Alvarez, Luis" userId="e161232d-2f7c-499c-9ade-275e2793522e" providerId="ADAL" clId="{2D00A4BD-0E3D-49F0-9379-444048E00B4A}" dt="2025-01-30T11:59:35.798" v="31" actId="478"/>
          <ac:spMkLst>
            <pc:docMk/>
            <pc:sldMk cId="2867152607" sldId="282"/>
            <ac:spMk id="20" creationId="{3196B45E-D54F-65F3-E9B8-3AF63CEF70A1}"/>
          </ac:spMkLst>
        </pc:spChg>
        <pc:picChg chg="del">
          <ac:chgData name="Alvarez, Luis" userId="e161232d-2f7c-499c-9ade-275e2793522e" providerId="ADAL" clId="{2D00A4BD-0E3D-49F0-9379-444048E00B4A}" dt="2025-01-30T11:59:28.794" v="28" actId="478"/>
          <ac:picMkLst>
            <pc:docMk/>
            <pc:sldMk cId="2867152607" sldId="282"/>
            <ac:picMk id="2" creationId="{9C683541-8350-4CF0-0907-9D39966F9EF1}"/>
          </ac:picMkLst>
        </pc:picChg>
        <pc:picChg chg="del">
          <ac:chgData name="Alvarez, Luis" userId="e161232d-2f7c-499c-9ade-275e2793522e" providerId="ADAL" clId="{2D00A4BD-0E3D-49F0-9379-444048E00B4A}" dt="2025-01-30T11:59:28.286" v="27" actId="478"/>
          <ac:picMkLst>
            <pc:docMk/>
            <pc:sldMk cId="2867152607" sldId="282"/>
            <ac:picMk id="3" creationId="{DC3CD30F-6ED2-16B0-4172-6A421F09E521}"/>
          </ac:picMkLst>
        </pc:picChg>
        <pc:picChg chg="del">
          <ac:chgData name="Alvarez, Luis" userId="e161232d-2f7c-499c-9ade-275e2793522e" providerId="ADAL" clId="{2D00A4BD-0E3D-49F0-9379-444048E00B4A}" dt="2025-01-30T11:59:25.061" v="23" actId="478"/>
          <ac:picMkLst>
            <pc:docMk/>
            <pc:sldMk cId="2867152607" sldId="282"/>
            <ac:picMk id="7" creationId="{17876F00-D01B-5D65-61C2-5952FC20EB5A}"/>
          </ac:picMkLst>
        </pc:picChg>
        <pc:picChg chg="del">
          <ac:chgData name="Alvarez, Luis" userId="e161232d-2f7c-499c-9ade-275e2793522e" providerId="ADAL" clId="{2D00A4BD-0E3D-49F0-9379-444048E00B4A}" dt="2025-01-30T11:59:25.581" v="24" actId="478"/>
          <ac:picMkLst>
            <pc:docMk/>
            <pc:sldMk cId="2867152607" sldId="282"/>
            <ac:picMk id="12" creationId="{4EC03D1F-35D9-5F22-72C3-34DE9C026343}"/>
          </ac:picMkLst>
        </pc:picChg>
        <pc:picChg chg="add del mod">
          <ac:chgData name="Alvarez, Luis" userId="e161232d-2f7c-499c-9ade-275e2793522e" providerId="ADAL" clId="{2D00A4BD-0E3D-49F0-9379-444048E00B4A}" dt="2025-01-30T12:00:50.378" v="63" actId="478"/>
          <ac:picMkLst>
            <pc:docMk/>
            <pc:sldMk cId="2867152607" sldId="282"/>
            <ac:picMk id="13" creationId="{456C666C-E67D-224F-A1D7-B5D50E3DCC63}"/>
          </ac:picMkLst>
        </pc:picChg>
        <pc:picChg chg="del">
          <ac:chgData name="Alvarez, Luis" userId="e161232d-2f7c-499c-9ade-275e2793522e" providerId="ADAL" clId="{2D00A4BD-0E3D-49F0-9379-444048E00B4A}" dt="2025-01-30T11:59:15.951" v="3" actId="478"/>
          <ac:picMkLst>
            <pc:docMk/>
            <pc:sldMk cId="2867152607" sldId="282"/>
            <ac:picMk id="14" creationId="{868E4E24-F54F-77D2-9365-83EB1834EE85}"/>
          </ac:picMkLst>
        </pc:picChg>
        <pc:picChg chg="del">
          <ac:chgData name="Alvarez, Luis" userId="e161232d-2f7c-499c-9ade-275e2793522e" providerId="ADAL" clId="{2D00A4BD-0E3D-49F0-9379-444048E00B4A}" dt="2025-01-30T11:59:26.990" v="26" actId="478"/>
          <ac:picMkLst>
            <pc:docMk/>
            <pc:sldMk cId="2867152607" sldId="282"/>
            <ac:picMk id="15" creationId="{91C5C8C4-FC17-2C54-0831-8E372F0ED4C4}"/>
          </ac:picMkLst>
        </pc:picChg>
        <pc:picChg chg="add del mod">
          <ac:chgData name="Alvarez, Luis" userId="e161232d-2f7c-499c-9ade-275e2793522e" providerId="ADAL" clId="{2D00A4BD-0E3D-49F0-9379-444048E00B4A}" dt="2025-01-30T12:02:16.683" v="76" actId="478"/>
          <ac:picMkLst>
            <pc:docMk/>
            <pc:sldMk cId="2867152607" sldId="282"/>
            <ac:picMk id="18" creationId="{311B6443-57D0-5B29-3E47-137397736D8A}"/>
          </ac:picMkLst>
        </pc:picChg>
        <pc:picChg chg="del">
          <ac:chgData name="Alvarez, Luis" userId="e161232d-2f7c-499c-9ade-275e2793522e" providerId="ADAL" clId="{2D00A4BD-0E3D-49F0-9379-444048E00B4A}" dt="2025-01-30T11:59:26.270" v="25" actId="478"/>
          <ac:picMkLst>
            <pc:docMk/>
            <pc:sldMk cId="2867152607" sldId="282"/>
            <ac:picMk id="19" creationId="{349DB068-DE0F-222F-FBC2-DC44A58689BA}"/>
          </ac:picMkLst>
        </pc:picChg>
        <pc:picChg chg="add del mod">
          <ac:chgData name="Alvarez, Luis" userId="e161232d-2f7c-499c-9ade-275e2793522e" providerId="ADAL" clId="{2D00A4BD-0E3D-49F0-9379-444048E00B4A}" dt="2025-01-30T12:04:59.633" v="83" actId="478"/>
          <ac:picMkLst>
            <pc:docMk/>
            <pc:sldMk cId="2867152607" sldId="282"/>
            <ac:picMk id="22" creationId="{D7AB5E30-15E4-17D8-6DE4-FB386D560413}"/>
          </ac:picMkLst>
        </pc:picChg>
        <pc:picChg chg="add del mod">
          <ac:chgData name="Alvarez, Luis" userId="e161232d-2f7c-499c-9ade-275e2793522e" providerId="ADAL" clId="{2D00A4BD-0E3D-49F0-9379-444048E00B4A}" dt="2025-01-30T12:02:18.474" v="77" actId="478"/>
          <ac:picMkLst>
            <pc:docMk/>
            <pc:sldMk cId="2867152607" sldId="282"/>
            <ac:picMk id="24" creationId="{7A9EFEFA-7659-1588-7988-F94BABEC0AB9}"/>
          </ac:picMkLst>
        </pc:picChg>
        <pc:picChg chg="add mod">
          <ac:chgData name="Alvarez, Luis" userId="e161232d-2f7c-499c-9ade-275e2793522e" providerId="ADAL" clId="{2D00A4BD-0E3D-49F0-9379-444048E00B4A}" dt="2025-01-30T12:02:25.254" v="81" actId="14100"/>
          <ac:picMkLst>
            <pc:docMk/>
            <pc:sldMk cId="2867152607" sldId="282"/>
            <ac:picMk id="26" creationId="{B9DA5B3F-F010-4F14-B79B-A0BDF15331F4}"/>
          </ac:picMkLst>
        </pc:picChg>
        <pc:picChg chg="add mod">
          <ac:chgData name="Alvarez, Luis" userId="e161232d-2f7c-499c-9ade-275e2793522e" providerId="ADAL" clId="{2D00A4BD-0E3D-49F0-9379-444048E00B4A}" dt="2025-01-30T12:12:55.745" v="107" actId="1076"/>
          <ac:picMkLst>
            <pc:docMk/>
            <pc:sldMk cId="2867152607" sldId="282"/>
            <ac:picMk id="28" creationId="{FFF2CD86-7AC5-A006-8DB9-F7AA37022BA1}"/>
          </ac:picMkLst>
        </pc:picChg>
        <pc:picChg chg="add del mod">
          <ac:chgData name="Alvarez, Luis" userId="e161232d-2f7c-499c-9ade-275e2793522e" providerId="ADAL" clId="{2D00A4BD-0E3D-49F0-9379-444048E00B4A}" dt="2025-01-30T12:15:29.820" v="121" actId="478"/>
          <ac:picMkLst>
            <pc:docMk/>
            <pc:sldMk cId="2867152607" sldId="282"/>
            <ac:picMk id="30" creationId="{93CAD6BA-A6F8-61CD-EAB6-DBB810B50C9F}"/>
          </ac:picMkLst>
        </pc:picChg>
        <pc:picChg chg="add del mod">
          <ac:chgData name="Alvarez, Luis" userId="e161232d-2f7c-499c-9ade-275e2793522e" providerId="ADAL" clId="{2D00A4BD-0E3D-49F0-9379-444048E00B4A}" dt="2025-01-30T12:15:30.321" v="122" actId="478"/>
          <ac:picMkLst>
            <pc:docMk/>
            <pc:sldMk cId="2867152607" sldId="282"/>
            <ac:picMk id="32" creationId="{24132202-43BE-BB21-AA53-75CF2010BE45}"/>
          </ac:picMkLst>
        </pc:picChg>
        <pc:picChg chg="add mod">
          <ac:chgData name="Alvarez, Luis" userId="e161232d-2f7c-499c-9ade-275e2793522e" providerId="ADAL" clId="{2D00A4BD-0E3D-49F0-9379-444048E00B4A}" dt="2025-01-30T12:42:14.977" v="229" actId="14100"/>
          <ac:picMkLst>
            <pc:docMk/>
            <pc:sldMk cId="2867152607" sldId="282"/>
            <ac:picMk id="34" creationId="{47B32144-61C6-8B99-25D6-4E83C413E40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1/30/2025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1/30/2025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25074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 PROYECTO No. 704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04A0175-C9DE-7B9D-93ED-3ED6F6ACD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008" y="978910"/>
            <a:ext cx="8143875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4A8EC-7CDD-5EA3-1AF4-82C0D2C05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72E5FBD6-31A3-2159-B807-F72A143D51D5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94347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INSUMOS DLTD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3B24638-DA50-BF33-F806-B7EB6FB5ADD2}"/>
              </a:ext>
            </a:extLst>
          </p:cNvPr>
          <p:cNvSpPr txBox="1"/>
          <p:nvPr/>
        </p:nvSpPr>
        <p:spPr>
          <a:xfrm>
            <a:off x="4088891" y="434587"/>
            <a:ext cx="1001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T</a:t>
            </a:r>
            <a:r>
              <a:rPr lang="es-CO" b="1" dirty="0"/>
              <a:t>INTAS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763C090-9E56-D211-2BD9-855209E2FD38}"/>
              </a:ext>
            </a:extLst>
          </p:cNvPr>
          <p:cNvSpPr txBox="1"/>
          <p:nvPr/>
        </p:nvSpPr>
        <p:spPr>
          <a:xfrm>
            <a:off x="6272917" y="496747"/>
            <a:ext cx="2521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es-CO" sz="1100" b="1" u="none" strike="noStrike" dirty="0">
                <a:effectLst/>
              </a:rPr>
              <a:t>LAMINAS DE PVC PARA IMPRESIONES DIMENSIONES 5,4 CMS DE ANCHO X 8.5 CMS DE LARGO</a:t>
            </a:r>
            <a:endParaRPr lang="es-CO" sz="11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09F39BE-1298-A884-317A-8D7A79CA2A36}"/>
              </a:ext>
            </a:extLst>
          </p:cNvPr>
          <p:cNvSpPr txBox="1"/>
          <p:nvPr/>
        </p:nvSpPr>
        <p:spPr>
          <a:xfrm>
            <a:off x="171801" y="425915"/>
            <a:ext cx="2803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b="1" dirty="0"/>
              <a:t>IMPRESORA EPSON L8050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B9DA5B3F-F010-4F14-B79B-A0BDF1533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8681" y="712191"/>
            <a:ext cx="2130573" cy="1739243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FFF2CD86-7AC5-A006-8DB9-F7AA37022B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858" y="770580"/>
            <a:ext cx="2573946" cy="1857886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47B32144-61C6-8B99-25D6-4E83C413E4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452" y="1284742"/>
            <a:ext cx="2243775" cy="343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152607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2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6C71249F-3DA0-4534-81F5-92FFFCAD4BA2}">
  <ds:schemaRefs>
    <ds:schemaRef ds:uri="f94a7e62-b303-45e8-a713-70f70a0286ab"/>
    <ds:schemaRef ds:uri="http://www.w3.org/XML/1998/namespace"/>
    <ds:schemaRef ds:uri="http://purl.org/dc/elements/1.1/"/>
    <ds:schemaRef ds:uri="http://schemas.microsoft.com/office/2006/documentManagement/types"/>
    <ds:schemaRef ds:uri="2f837181-161d-4fcd-981b-8c993265c1b8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1399</TotalTime>
  <Words>29</Words>
  <Application>Microsoft Office PowerPoint</Application>
  <PresentationFormat>Presentación en pantalla (16:9)</PresentationFormat>
  <Paragraphs>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90</cp:revision>
  <cp:lastPrinted>2025-01-30T10:59:15Z</cp:lastPrinted>
  <dcterms:created xsi:type="dcterms:W3CDTF">2015-01-19T21:53:15Z</dcterms:created>
  <dcterms:modified xsi:type="dcterms:W3CDTF">2025-01-30T12:43:26Z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